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4"/>
  </p:sldMasterIdLst>
  <p:notesMasterIdLst>
    <p:notesMasterId r:id="rId11"/>
  </p:notesMasterIdLst>
  <p:handoutMasterIdLst>
    <p:handoutMasterId r:id="rId12"/>
  </p:handoutMasterIdLst>
  <p:sldIdLst>
    <p:sldId id="674" r:id="rId5"/>
    <p:sldId id="673" r:id="rId6"/>
    <p:sldId id="678" r:id="rId7"/>
    <p:sldId id="676" r:id="rId8"/>
    <p:sldId id="675" r:id="rId9"/>
    <p:sldId id="677" r:id="rId10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ource Sans Pro" panose="020B0503030403020204" pitchFamily="34" charset="0"/>
      <p:regular r:id="rId17"/>
      <p:bold r:id="rId18"/>
      <p:italic r:id="rId19"/>
      <p:boldItalic r:id="rId20"/>
    </p:embeddedFont>
    <p:embeddedFont>
      <p:font typeface="Source Sans Pro Semibold" panose="020B0603030403020204" pitchFamily="34" charset="0"/>
      <p:bold r:id="rId21"/>
      <p:boldItalic r:id="rId22"/>
    </p:embeddedFont>
    <p:embeddedFont>
      <p:font typeface="Source Serif Pro" panose="02040603050405020204" pitchFamily="18" charset="0"/>
      <p:regular r:id="rId23"/>
      <p:bold r:id="rId24"/>
    </p:embeddedFont>
  </p:embeddedFontLst>
  <p:defaultTextStyle>
    <a:defPPr>
      <a:defRPr lang="de-DE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 Master 16-10" id="{1371AFA6-2CB8-4AA9-A321-140A4CEAE86E}">
          <p14:sldIdLst>
            <p14:sldId id="674"/>
            <p14:sldId id="673"/>
            <p14:sldId id="678"/>
            <p14:sldId id="676"/>
            <p14:sldId id="675"/>
            <p14:sldId id="6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93" userDrawn="1">
          <p15:clr>
            <a:srgbClr val="A4A3A4"/>
          </p15:clr>
        </p15:guide>
        <p15:guide id="2" pos="521" userDrawn="1">
          <p15:clr>
            <a:srgbClr val="A4A3A4"/>
          </p15:clr>
        </p15:guide>
        <p15:guide id="3" orient="horz" pos="21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AA2FF69-8234-50E3-C77F-9DBF739D9F01}" name="Silva, Margarida" initials="SM" userId="S::margarida.silva@cbm.org::90c70757-dd91-4078-a58e-38b8f64aeea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app, Svenja" initials="KS [2]" lastIdx="31" clrIdx="0">
    <p:extLst>
      <p:ext uri="{19B8F6BF-5375-455C-9EA6-DF929625EA0E}">
        <p15:presenceInfo xmlns:p15="http://schemas.microsoft.com/office/powerpoint/2012/main" userId="S::svenja.knapp@cbm.de::18b2e5c6-2d7e-4e05-9cee-77b248fa26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141B"/>
    <a:srgbClr val="FFC20C"/>
    <a:srgbClr val="716951"/>
    <a:srgbClr val="B09C78"/>
    <a:srgbClr val="8C5BA5"/>
    <a:srgbClr val="719BD1"/>
    <a:srgbClr val="F39200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1B7F17-DB2A-4E25-9058-0B05AD645B5F}" v="5" dt="2023-06-13T07:13:28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4670" autoAdjust="0"/>
  </p:normalViewPr>
  <p:slideViewPr>
    <p:cSldViewPr snapToGrid="0">
      <p:cViewPr varScale="1">
        <p:scale>
          <a:sx n="116" d="100"/>
          <a:sy n="116" d="100"/>
        </p:scale>
        <p:origin x="1386" y="108"/>
      </p:cViewPr>
      <p:guideLst>
        <p:guide orient="horz" pos="893"/>
        <p:guide pos="521"/>
        <p:guide orient="horz" pos="2118"/>
      </p:guideLst>
    </p:cSldViewPr>
  </p:slideViewPr>
  <p:outlineViewPr>
    <p:cViewPr>
      <p:scale>
        <a:sx n="33" d="100"/>
        <a:sy n="33" d="100"/>
      </p:scale>
      <p:origin x="0" y="-800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912" y="10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a, Margarida" userId="90c70757-dd91-4078-a58e-38b8f64aeea1" providerId="ADAL" clId="{9B1B7F17-DB2A-4E25-9058-0B05AD645B5F}"/>
    <pc:docChg chg="undo custSel delSld modSld modSection">
      <pc:chgData name="Silva, Margarida" userId="90c70757-dd91-4078-a58e-38b8f64aeea1" providerId="ADAL" clId="{9B1B7F17-DB2A-4E25-9058-0B05AD645B5F}" dt="2023-06-13T07:12:32.602" v="61" actId="20577"/>
      <pc:docMkLst>
        <pc:docMk/>
      </pc:docMkLst>
      <pc:sldChg chg="del">
        <pc:chgData name="Silva, Margarida" userId="90c70757-dd91-4078-a58e-38b8f64aeea1" providerId="ADAL" clId="{9B1B7F17-DB2A-4E25-9058-0B05AD645B5F}" dt="2023-06-13T07:08:01.846" v="0" actId="47"/>
        <pc:sldMkLst>
          <pc:docMk/>
          <pc:sldMk cId="1078411594" sldId="672"/>
        </pc:sldMkLst>
      </pc:sldChg>
      <pc:sldChg chg="modSp mod">
        <pc:chgData name="Silva, Margarida" userId="90c70757-dd91-4078-a58e-38b8f64aeea1" providerId="ADAL" clId="{9B1B7F17-DB2A-4E25-9058-0B05AD645B5F}" dt="2023-06-13T07:12:32.602" v="61" actId="20577"/>
        <pc:sldMkLst>
          <pc:docMk/>
          <pc:sldMk cId="3921928229" sldId="674"/>
        </pc:sldMkLst>
        <pc:spChg chg="mod">
          <ac:chgData name="Silva, Margarida" userId="90c70757-dd91-4078-a58e-38b8f64aeea1" providerId="ADAL" clId="{9B1B7F17-DB2A-4E25-9058-0B05AD645B5F}" dt="2023-06-13T07:12:32.602" v="61" actId="20577"/>
          <ac:spMkLst>
            <pc:docMk/>
            <pc:sldMk cId="3921928229" sldId="674"/>
            <ac:spMk id="2" creationId="{3A5B6CF0-76D5-0432-B4CF-4B502C3A31A4}"/>
          </ac:spMkLst>
        </pc:spChg>
      </pc:sldChg>
      <pc:sldChg chg="modSp mod delCm">
        <pc:chgData name="Silva, Margarida" userId="90c70757-dd91-4078-a58e-38b8f64aeea1" providerId="ADAL" clId="{9B1B7F17-DB2A-4E25-9058-0B05AD645B5F}" dt="2023-06-13T07:11:09.071" v="28" actId="2711"/>
        <pc:sldMkLst>
          <pc:docMk/>
          <pc:sldMk cId="126443817" sldId="676"/>
        </pc:sldMkLst>
        <pc:spChg chg="mod">
          <ac:chgData name="Silva, Margarida" userId="90c70757-dd91-4078-a58e-38b8f64aeea1" providerId="ADAL" clId="{9B1B7F17-DB2A-4E25-9058-0B05AD645B5F}" dt="2023-06-13T07:11:09.071" v="28" actId="2711"/>
          <ac:spMkLst>
            <pc:docMk/>
            <pc:sldMk cId="126443817" sldId="676"/>
            <ac:spMk id="3" creationId="{DA649C2E-FF23-8FEB-4ADC-D8F81C3DD67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ilva, Margarida" userId="90c70757-dd91-4078-a58e-38b8f64aeea1" providerId="ADAL" clId="{9B1B7F17-DB2A-4E25-9058-0B05AD645B5F}" dt="2023-06-13T07:08:23.448" v="1"/>
              <pc2:cmMkLst xmlns:pc2="http://schemas.microsoft.com/office/powerpoint/2019/9/main/command">
                <pc:docMk/>
                <pc:sldMk cId="126443817" sldId="676"/>
                <pc2:cmMk id="{D8003E7D-5651-422F-ADBA-A0D744391859}"/>
              </pc2:cmMkLst>
            </pc226:cmChg>
          </p:ext>
        </pc:extLst>
      </pc:sldChg>
      <pc:sldChg chg="modSp mod">
        <pc:chgData name="Silva, Margarida" userId="90c70757-dd91-4078-a58e-38b8f64aeea1" providerId="ADAL" clId="{9B1B7F17-DB2A-4E25-9058-0B05AD645B5F}" dt="2023-06-13T07:11:59.732" v="45" actId="20577"/>
        <pc:sldMkLst>
          <pc:docMk/>
          <pc:sldMk cId="1806254189" sldId="677"/>
        </pc:sldMkLst>
        <pc:spChg chg="mod">
          <ac:chgData name="Silva, Margarida" userId="90c70757-dd91-4078-a58e-38b8f64aeea1" providerId="ADAL" clId="{9B1B7F17-DB2A-4E25-9058-0B05AD645B5F}" dt="2023-06-13T07:11:59.732" v="45" actId="20577"/>
          <ac:spMkLst>
            <pc:docMk/>
            <pc:sldMk cId="1806254189" sldId="677"/>
            <ac:spMk id="3" creationId="{066F92C3-B96E-FF97-2D87-4B13A65986EE}"/>
          </ac:spMkLst>
        </pc:spChg>
      </pc:sldChg>
      <pc:sldChg chg="modSp mod modClrScheme chgLayout">
        <pc:chgData name="Silva, Margarida" userId="90c70757-dd91-4078-a58e-38b8f64aeea1" providerId="ADAL" clId="{9B1B7F17-DB2A-4E25-9058-0B05AD645B5F}" dt="2023-06-13T07:10:18.805" v="18" actId="113"/>
        <pc:sldMkLst>
          <pc:docMk/>
          <pc:sldMk cId="2901560559" sldId="678"/>
        </pc:sldMkLst>
        <pc:spChg chg="mod ord">
          <ac:chgData name="Silva, Margarida" userId="90c70757-dd91-4078-a58e-38b8f64aeea1" providerId="ADAL" clId="{9B1B7F17-DB2A-4E25-9058-0B05AD645B5F}" dt="2023-06-13T07:09:39.332" v="3" actId="700"/>
          <ac:spMkLst>
            <pc:docMk/>
            <pc:sldMk cId="2901560559" sldId="678"/>
            <ac:spMk id="2" creationId="{619E9023-F154-B0AB-5121-150A34ED9241}"/>
          </ac:spMkLst>
        </pc:spChg>
        <pc:spChg chg="mod ord">
          <ac:chgData name="Silva, Margarida" userId="90c70757-dd91-4078-a58e-38b8f64aeea1" providerId="ADAL" clId="{9B1B7F17-DB2A-4E25-9058-0B05AD645B5F}" dt="2023-06-13T07:09:39.332" v="3" actId="700"/>
          <ac:spMkLst>
            <pc:docMk/>
            <pc:sldMk cId="2901560559" sldId="678"/>
            <ac:spMk id="4" creationId="{6F2663CA-7A0C-4CA3-7AB7-FBB3D35DCE7E}"/>
          </ac:spMkLst>
        </pc:spChg>
        <pc:spChg chg="mod ord">
          <ac:chgData name="Silva, Margarida" userId="90c70757-dd91-4078-a58e-38b8f64aeea1" providerId="ADAL" clId="{9B1B7F17-DB2A-4E25-9058-0B05AD645B5F}" dt="2023-06-13T07:10:18.805" v="18" actId="113"/>
          <ac:spMkLst>
            <pc:docMk/>
            <pc:sldMk cId="2901560559" sldId="678"/>
            <ac:spMk id="5" creationId="{C70F7F60-3470-060B-F946-E42469A8918E}"/>
          </ac:spMkLst>
        </pc:spChg>
      </pc:sldChg>
      <pc:sldMasterChg chg="delSldLayout">
        <pc:chgData name="Silva, Margarida" userId="90c70757-dd91-4078-a58e-38b8f64aeea1" providerId="ADAL" clId="{9B1B7F17-DB2A-4E25-9058-0B05AD645B5F}" dt="2023-06-13T07:08:01.846" v="0" actId="47"/>
        <pc:sldMasterMkLst>
          <pc:docMk/>
          <pc:sldMasterMk cId="2680535422" sldId="2147483672"/>
        </pc:sldMasterMkLst>
        <pc:sldLayoutChg chg="del">
          <pc:chgData name="Silva, Margarida" userId="90c70757-dd91-4078-a58e-38b8f64aeea1" providerId="ADAL" clId="{9B1B7F17-DB2A-4E25-9058-0B05AD645B5F}" dt="2023-06-13T07:08:01.846" v="0" actId="47"/>
          <pc:sldLayoutMkLst>
            <pc:docMk/>
            <pc:sldMasterMk cId="2680535422" sldId="2147483672"/>
            <pc:sldLayoutMk cId="3036849946" sldId="2147483720"/>
          </pc:sldLayoutMkLst>
        </pc:sldLayoutChg>
      </pc:sldMasterChg>
    </pc:docChg>
  </pc:docChgLst>
  <pc:docChgLst>
    <pc:chgData name="Garbe, Christian" userId="c37ddc45-9c97-4313-b90e-0a082b140fd3" providerId="ADAL" clId="{088A59EB-A609-4F53-B571-C303420B47A2}"/>
    <pc:docChg chg="modSld">
      <pc:chgData name="Garbe, Christian" userId="c37ddc45-9c97-4313-b90e-0a082b140fd3" providerId="ADAL" clId="{088A59EB-A609-4F53-B571-C303420B47A2}" dt="2023-05-25T14:40:41.646" v="737" actId="20577"/>
      <pc:docMkLst>
        <pc:docMk/>
      </pc:docMkLst>
      <pc:sldChg chg="modSp mod">
        <pc:chgData name="Garbe, Christian" userId="c37ddc45-9c97-4313-b90e-0a082b140fd3" providerId="ADAL" clId="{088A59EB-A609-4F53-B571-C303420B47A2}" dt="2023-05-25T14:40:41.646" v="737" actId="20577"/>
        <pc:sldMkLst>
          <pc:docMk/>
          <pc:sldMk cId="1806254189" sldId="677"/>
        </pc:sldMkLst>
        <pc:spChg chg="mod">
          <ac:chgData name="Garbe, Christian" userId="c37ddc45-9c97-4313-b90e-0a082b140fd3" providerId="ADAL" clId="{088A59EB-A609-4F53-B571-C303420B47A2}" dt="2023-05-25T14:40:41.646" v="737" actId="20577"/>
          <ac:spMkLst>
            <pc:docMk/>
            <pc:sldMk cId="1806254189" sldId="677"/>
            <ac:spMk id="3" creationId="{066F92C3-B96E-FF97-2D87-4B13A65986EE}"/>
          </ac:spMkLst>
        </pc:spChg>
      </pc:sldChg>
      <pc:sldChg chg="modSp mod">
        <pc:chgData name="Garbe, Christian" userId="c37ddc45-9c97-4313-b90e-0a082b140fd3" providerId="ADAL" clId="{088A59EB-A609-4F53-B571-C303420B47A2}" dt="2023-05-24T10:23:47.182" v="476" actId="12"/>
        <pc:sldMkLst>
          <pc:docMk/>
          <pc:sldMk cId="2901560559" sldId="678"/>
        </pc:sldMkLst>
        <pc:spChg chg="mod">
          <ac:chgData name="Garbe, Christian" userId="c37ddc45-9c97-4313-b90e-0a082b140fd3" providerId="ADAL" clId="{088A59EB-A609-4F53-B571-C303420B47A2}" dt="2023-05-24T10:23:47.182" v="476" actId="12"/>
          <ac:spMkLst>
            <pc:docMk/>
            <pc:sldMk cId="2901560559" sldId="678"/>
            <ac:spMk id="5" creationId="{C70F7F60-3470-060B-F946-E42469A8918E}"/>
          </ac:spMkLst>
        </pc:spChg>
      </pc:sldChg>
    </pc:docChg>
  </pc:docChgLst>
  <pc:docChgLst>
    <pc:chgData name="Silva, Margarida" userId="S::margarida.silva@cbm.org::90c70757-dd91-4078-a58e-38b8f64aeea1" providerId="AD" clId="Web-{28C19E8B-B39B-8AC9-3799-49D5B2D934F0}"/>
    <pc:docChg chg="">
      <pc:chgData name="Silva, Margarida" userId="S::margarida.silva@cbm.org::90c70757-dd91-4078-a58e-38b8f64aeea1" providerId="AD" clId="Web-{28C19E8B-B39B-8AC9-3799-49D5B2D934F0}" dt="2023-06-07T09:45:58.909" v="0"/>
      <pc:docMkLst>
        <pc:docMk/>
      </pc:docMkLst>
      <pc:sldChg chg="modCm">
        <pc:chgData name="Silva, Margarida" userId="S::margarida.silva@cbm.org::90c70757-dd91-4078-a58e-38b8f64aeea1" providerId="AD" clId="Web-{28C19E8B-B39B-8AC9-3799-49D5B2D934F0}" dt="2023-06-07T09:45:58.909" v="0"/>
        <pc:sldMkLst>
          <pc:docMk/>
          <pc:sldMk cId="126443817" sldId="6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Silva, Margarida" userId="S::margarida.silva@cbm.org::90c70757-dd91-4078-a58e-38b8f64aeea1" providerId="AD" clId="Web-{28C19E8B-B39B-8AC9-3799-49D5B2D934F0}" dt="2023-06-07T09:45:58.909" v="0"/>
              <pc2:cmMkLst xmlns:pc2="http://schemas.microsoft.com/office/powerpoint/2019/9/main/command">
                <pc:docMk/>
                <pc:sldMk cId="126443817" sldId="676"/>
                <pc2:cmMk id="{D8003E7D-5651-422F-ADBA-A0D744391859}"/>
              </pc2:cmMkLst>
              <pc226:cmRplyChg chg="add">
                <pc226:chgData name="Silva, Margarida" userId="S::margarida.silva@cbm.org::90c70757-dd91-4078-a58e-38b8f64aeea1" providerId="AD" clId="Web-{28C19E8B-B39B-8AC9-3799-49D5B2D934F0}" dt="2023-06-07T09:45:58.909" v="0"/>
                <pc2:cmRplyMkLst xmlns:pc2="http://schemas.microsoft.com/office/powerpoint/2019/9/main/command">
                  <pc:docMk/>
                  <pc:sldMk cId="126443817" sldId="676"/>
                  <pc2:cmMk id="{D8003E7D-5651-422F-ADBA-A0D744391859}"/>
                  <pc2:cmRplyMk id="{6F8187D7-9C1B-44FA-AEE0-D0589958F37A}"/>
                </pc2:cmRplyMkLst>
              </pc226:cmRplyChg>
            </pc226:cmChg>
          </p:ext>
        </pc:extLst>
      </pc:sldChg>
    </pc:docChg>
  </pc:docChgLst>
  <pc:docChgLst>
    <pc:chgData name="Garbe, Christian" userId="S::christian.garbe@cbm.org::c37ddc45-9c97-4313-b90e-0a082b140fd3" providerId="AD" clId="Web-{B900022A-3C9E-B255-4835-97A64D3E56BF}"/>
    <pc:docChg chg="modSld">
      <pc:chgData name="Garbe, Christian" userId="S::christian.garbe@cbm.org::c37ddc45-9c97-4313-b90e-0a082b140fd3" providerId="AD" clId="Web-{B900022A-3C9E-B255-4835-97A64D3E56BF}" dt="2023-05-26T08:51:20.193" v="185" actId="20577"/>
      <pc:docMkLst>
        <pc:docMk/>
      </pc:docMkLst>
      <pc:sldChg chg="modSp">
        <pc:chgData name="Garbe, Christian" userId="S::christian.garbe@cbm.org::c37ddc45-9c97-4313-b90e-0a082b140fd3" providerId="AD" clId="Web-{B900022A-3C9E-B255-4835-97A64D3E56BF}" dt="2023-05-26T08:51:20.193" v="185" actId="20577"/>
        <pc:sldMkLst>
          <pc:docMk/>
          <pc:sldMk cId="1806254189" sldId="677"/>
        </pc:sldMkLst>
        <pc:spChg chg="mod">
          <ac:chgData name="Garbe, Christian" userId="S::christian.garbe@cbm.org::c37ddc45-9c97-4313-b90e-0a082b140fd3" providerId="AD" clId="Web-{B900022A-3C9E-B255-4835-97A64D3E56BF}" dt="2023-05-26T08:51:20.193" v="185" actId="20577"/>
          <ac:spMkLst>
            <pc:docMk/>
            <pc:sldMk cId="1806254189" sldId="677"/>
            <ac:spMk id="3" creationId="{066F92C3-B96E-FF97-2D87-4B13A65986E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1ECCB54-A79E-BC43-8311-3C9B1F0902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80F448-2063-9A4A-86D3-94FB4451123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98213-B645-2246-9974-1E69783D8918}" type="datetimeFigureOut">
              <a:rPr lang="de-DE" smtClean="0"/>
              <a:t>13.06.2023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169931-595F-854F-8D10-68B43A2CC8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2235CE-700E-7B4B-A135-CCD1414D51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347A2-4133-8E48-BA71-C4BEA521B39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9955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6A965-8A44-9145-8490-3813F52C6E24}" type="datetimeFigureOut">
              <a:rPr lang="de-DE" smtClean="0"/>
              <a:t>13.06.2023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8D845-9E73-5E40-9BA2-0AB46712EBA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00595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foli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F814C2A-996E-3045-8BF8-C08146498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5159" y="519668"/>
            <a:ext cx="4576096" cy="4576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75711" y="1305098"/>
            <a:ext cx="3516008" cy="2926079"/>
          </a:xfrm>
        </p:spPr>
        <p:txBody>
          <a:bodyPr anchor="ctr">
            <a:noAutofit/>
          </a:bodyPr>
          <a:lstStyle>
            <a:lvl1pPr algn="l" fontAlgn="ctr">
              <a:lnSpc>
                <a:spcPts val="7500"/>
              </a:lnSpc>
              <a:defRPr sz="7500">
                <a:solidFill>
                  <a:schemeClr val="bg1"/>
                </a:solidFill>
              </a:defRPr>
            </a:lvl1pPr>
          </a:lstStyle>
          <a:p>
            <a:r>
              <a:rPr lang="de-DE"/>
              <a:t>Thema oder Claim</a:t>
            </a:r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E5CC5A7-6B51-4FE4-A9AB-AB30E62406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151" y="4231177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67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mit Abrissk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3A13713-CA00-0A42-A49B-4851DCFB5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775158" cy="5715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/>
          </a:solid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F91C5A0-343F-7340-8025-FC7F8CD8B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1411" y="1521354"/>
            <a:ext cx="2856953" cy="362611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B16E73-7F63-EA44-B170-40B8C6C82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411" y="654518"/>
            <a:ext cx="2856953" cy="779645"/>
          </a:xfrm>
        </p:spPr>
        <p:txBody>
          <a:bodyPr lIns="0" tIns="0" rIns="36000" bIns="0" anchor="t">
            <a:noAutofit/>
          </a:bodyPr>
          <a:lstStyle>
            <a:lvl1pPr>
              <a:lnSpc>
                <a:spcPts val="2600"/>
              </a:lnSpc>
              <a:defRPr sz="2500"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A49E237-9786-47AF-8221-081C18F33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3974" t="-1" r="28766" b="9209"/>
          <a:stretch/>
        </p:blipFill>
        <p:spPr>
          <a:xfrm rot="16200000">
            <a:off x="2796424" y="2614581"/>
            <a:ext cx="5715001" cy="48583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FCEBA77-95E8-4F74-9465-EFEBBD535E34}"/>
              </a:ext>
            </a:extLst>
          </p:cNvPr>
          <p:cNvSpPr txBox="1"/>
          <p:nvPr userDrawn="1"/>
        </p:nvSpPr>
        <p:spPr>
          <a:xfrm>
            <a:off x="7479808" y="5395572"/>
            <a:ext cx="3064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i="0" dirty="0">
                <a:solidFill>
                  <a:schemeClr val="tx1"/>
                </a:solidFill>
                <a:latin typeface="Source Sans Pro Semibold" panose="020B0503030403020204" pitchFamily="34" charset="77"/>
              </a:rPr>
              <a:t>CBM</a:t>
            </a:r>
            <a:r>
              <a:rPr lang="de-DE" sz="800" dirty="0">
                <a:solidFill>
                  <a:schemeClr val="tx1"/>
                </a:solidFill>
                <a:latin typeface="Source Sans Pro" panose="020B0503030403020204" pitchFamily="34" charset="77"/>
              </a:rPr>
              <a:t> Christian Blind Mission</a:t>
            </a:r>
          </a:p>
        </p:txBody>
      </p:sp>
    </p:spTree>
    <p:extLst>
      <p:ext uri="{BB962C8B-B14F-4D97-AF65-F5344CB8AC3E}">
        <p14:creationId xmlns:p14="http://schemas.microsoft.com/office/powerpoint/2010/main" val="2909796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Subtitel / Trenn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66015D4-104A-C943-80B5-57585F747C82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F814C2A-996E-3045-8BF8-C08146498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5159" y="519668"/>
            <a:ext cx="4576096" cy="4576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17958" y="1482291"/>
            <a:ext cx="3440591" cy="1530416"/>
          </a:xfrm>
        </p:spPr>
        <p:txBody>
          <a:bodyPr anchor="t">
            <a:noAutofit/>
          </a:bodyPr>
          <a:lstStyle>
            <a:lvl1pPr algn="l" fontAlgn="base">
              <a:lnSpc>
                <a:spcPts val="5500"/>
              </a:lnSpc>
              <a:defRPr sz="5500">
                <a:solidFill>
                  <a:schemeClr val="bg1"/>
                </a:solidFill>
              </a:defRPr>
            </a:lvl1pPr>
          </a:lstStyle>
          <a:p>
            <a:r>
              <a:rPr lang="de-DE"/>
              <a:t>Thema oder Claim</a:t>
            </a:r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58449E6-D13C-6341-92AD-C39FE0914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8708" y="3031768"/>
            <a:ext cx="3459841" cy="953091"/>
          </a:xfrm>
        </p:spPr>
        <p:txBody>
          <a:bodyPr/>
          <a:lstStyle>
            <a:lvl1pPr marL="0" indent="0" algn="l">
              <a:lnSpc>
                <a:spcPts val="2600"/>
              </a:lnSpc>
              <a:buNone/>
              <a:defRPr sz="2200" b="0" i="0">
                <a:solidFill>
                  <a:schemeClr val="bg1"/>
                </a:solidFill>
                <a:latin typeface="Source Serif Pro" panose="02040603050405020204" pitchFamily="18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CB1CD71-5B63-4295-9715-394D7E7E8D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151" y="4231177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1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7557025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6FB8C25-C39C-47D5-8452-24584B651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CF09BA5-B60E-415F-82CF-BBF1844E7A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4151" y="4231177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29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in Inhalt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7557025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6FB8C25-C39C-47D5-8452-24584B651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4E9AD9D-B6DB-4B82-9DB0-9225F682A4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1332" y="149806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6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mit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406F85A-E620-3848-83F3-1A5D2507BBDE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7557025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0FB3D2-A585-4C48-9208-14D481993E6B}"/>
              </a:ext>
            </a:extLst>
          </p:cNvPr>
          <p:cNvSpPr txBox="1"/>
          <p:nvPr userDrawn="1"/>
        </p:nvSpPr>
        <p:spPr>
          <a:xfrm>
            <a:off x="7479808" y="5395572"/>
            <a:ext cx="3064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i="0" dirty="0">
                <a:solidFill>
                  <a:schemeClr val="tx1"/>
                </a:solidFill>
                <a:latin typeface="Source Sans Pro Semibold" panose="020B0503030403020204" pitchFamily="34" charset="77"/>
              </a:rPr>
              <a:t>CBM</a:t>
            </a:r>
            <a:r>
              <a:rPr lang="de-DE" sz="800" dirty="0">
                <a:solidFill>
                  <a:schemeClr val="tx1"/>
                </a:solidFill>
                <a:latin typeface="Source Sans Pro" panose="020B0503030403020204" pitchFamily="34" charset="77"/>
              </a:rPr>
              <a:t> Christian Blind Mission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C8BDB45D-F86C-4441-B7DF-72BE77A73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552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168AFE4-D15C-964C-9C27-8ECE4504E40F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3726557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7333" y="1686177"/>
            <a:ext cx="3686527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528C06CC-A6D5-471B-948D-164FFF9BF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9947C61-4647-41F5-B4CB-94587412F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4151" y="4231177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5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 mit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168AFE4-D15C-964C-9C27-8ECE4504E40F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3726557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7333" y="1686177"/>
            <a:ext cx="3686527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24CCEAA7-7E7A-4DC0-8757-D83946C89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0DBCB2D-7440-4170-8E5B-8AC9377F742F}"/>
              </a:ext>
            </a:extLst>
          </p:cNvPr>
          <p:cNvSpPr txBox="1"/>
          <p:nvPr userDrawn="1"/>
        </p:nvSpPr>
        <p:spPr>
          <a:xfrm>
            <a:off x="7479808" y="5395572"/>
            <a:ext cx="3064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i="0" dirty="0">
                <a:solidFill>
                  <a:schemeClr val="tx1"/>
                </a:solidFill>
                <a:latin typeface="Source Sans Pro Semibold" panose="020B0503030403020204" pitchFamily="34" charset="77"/>
              </a:rPr>
              <a:t>CBM</a:t>
            </a:r>
            <a:r>
              <a:rPr lang="de-DE" sz="800" dirty="0">
                <a:solidFill>
                  <a:schemeClr val="tx1"/>
                </a:solidFill>
                <a:latin typeface="Source Sans Pro" panose="020B0503030403020204" pitchFamily="34" charset="77"/>
              </a:rPr>
              <a:t> Christian Blind Mission</a:t>
            </a:r>
          </a:p>
        </p:txBody>
      </p:sp>
    </p:spTree>
    <p:extLst>
      <p:ext uri="{BB962C8B-B14F-4D97-AF65-F5344CB8AC3E}">
        <p14:creationId xmlns:p14="http://schemas.microsoft.com/office/powerpoint/2010/main" val="3361917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 mit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4C0C768-D0BC-4BE9-9D6E-F5F989FA6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2E943D-7748-40AD-82A1-9A8B9D4410F0}"/>
              </a:ext>
            </a:extLst>
          </p:cNvPr>
          <p:cNvSpPr txBox="1"/>
          <p:nvPr userDrawn="1"/>
        </p:nvSpPr>
        <p:spPr>
          <a:xfrm>
            <a:off x="7479808" y="5395572"/>
            <a:ext cx="3064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i="0" dirty="0">
                <a:solidFill>
                  <a:schemeClr val="tx1"/>
                </a:solidFill>
                <a:latin typeface="Source Sans Pro Semibold" panose="020B0503030403020204" pitchFamily="34" charset="77"/>
              </a:rPr>
              <a:t>CBM</a:t>
            </a:r>
            <a:r>
              <a:rPr lang="de-DE" sz="800" dirty="0">
                <a:solidFill>
                  <a:schemeClr val="tx1"/>
                </a:solidFill>
                <a:latin typeface="Source Sans Pro" panose="020B0503030403020204" pitchFamily="34" charset="77"/>
              </a:rPr>
              <a:t> Christian Blind Mission</a:t>
            </a:r>
          </a:p>
        </p:txBody>
      </p:sp>
    </p:spTree>
    <p:extLst>
      <p:ext uri="{BB962C8B-B14F-4D97-AF65-F5344CB8AC3E}">
        <p14:creationId xmlns:p14="http://schemas.microsoft.com/office/powerpoint/2010/main" val="50011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 mit vollflächig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30F662F-D975-4356-A517-132767BEDD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744980"/>
            <a:ext cx="9144000" cy="397002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/>
          </a:solid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5097E1-DF70-43A7-B8C8-DC9E467E3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488" y="473250"/>
            <a:ext cx="7557025" cy="896783"/>
          </a:xfrm>
        </p:spPr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958226C-ABFD-4075-BCA7-B473D60E8D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7196"/>
          <a:stretch/>
        </p:blipFill>
        <p:spPr>
          <a:xfrm rot="10800000">
            <a:off x="0" y="1627353"/>
            <a:ext cx="9144000" cy="3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4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3488" y="473250"/>
            <a:ext cx="7557025" cy="8967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Hier steht eine Überschrift, </a:t>
            </a:r>
            <a:br>
              <a:rPr lang="de-DE"/>
            </a:br>
            <a:r>
              <a:rPr lang="de-DE"/>
              <a:t>welche auch zweizeilig laufen kann.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488" y="1722459"/>
            <a:ext cx="7557025" cy="34558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1D496AEA-4A19-411A-BA57-3267C68AA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429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53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86" r:id="rId3"/>
    <p:sldLayoutId id="2147483719" r:id="rId4"/>
    <p:sldLayoutId id="2147483716" r:id="rId5"/>
    <p:sldLayoutId id="2147483717" r:id="rId6"/>
    <p:sldLayoutId id="2147483685" r:id="rId7"/>
    <p:sldLayoutId id="2147483718" r:id="rId8"/>
    <p:sldLayoutId id="2147483687" r:id="rId9"/>
    <p:sldLayoutId id="2147483679" r:id="rId10"/>
  </p:sldLayoutIdLst>
  <p:hf hdr="0" ftr="0" dt="0"/>
  <p:txStyles>
    <p:titleStyle>
      <a:lvl1pPr algn="l" defTabSz="685800" rtl="0" eaLnBrk="1" fontAlgn="t" latinLnBrk="0" hangingPunct="1">
        <a:lnSpc>
          <a:spcPts val="3620"/>
        </a:lnSpc>
        <a:spcBef>
          <a:spcPct val="0"/>
        </a:spcBef>
        <a:buNone/>
        <a:defRPr sz="3600" b="0" i="0" kern="1200">
          <a:solidFill>
            <a:srgbClr val="C4141B"/>
          </a:solidFill>
          <a:latin typeface="Source Sans Pro Semibold" panose="020B0503030403020204" pitchFamily="34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6CF0-76D5-0432-B4CF-4B502C3A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Programme entity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77539-E42E-13F2-874D-7DC683E6E4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hlinkClick r:id="rId2" action="ppaction://hlinksldjump"/>
              </a:rPr>
              <a:t>What is the programme entity?</a:t>
            </a:r>
            <a:endParaRPr lang="en-GB" dirty="0"/>
          </a:p>
          <a:p>
            <a:r>
              <a:rPr lang="en-GB" dirty="0">
                <a:hlinkClick r:id="rId3" action="ppaction://hlinksldjump"/>
              </a:rPr>
              <a:t>What is the difference between the programme and project entity?</a:t>
            </a:r>
            <a:endParaRPr lang="en-GB" dirty="0"/>
          </a:p>
          <a:p>
            <a:r>
              <a:rPr lang="en-GB" dirty="0">
                <a:hlinkClick r:id="rId4" action="ppaction://hlinksldjump"/>
              </a:rPr>
              <a:t>What are the functionalities in the programme entity?</a:t>
            </a:r>
            <a:endParaRPr lang="en-GB" dirty="0"/>
          </a:p>
          <a:p>
            <a:r>
              <a:rPr lang="en-GB" dirty="0">
                <a:hlinkClick r:id="rId5" action="ppaction://hlinksldjump"/>
              </a:rPr>
              <a:t>How does the programme entity work?</a:t>
            </a:r>
            <a:endParaRPr lang="en-GB" dirty="0"/>
          </a:p>
          <a:p>
            <a:r>
              <a:rPr lang="en-GB" dirty="0">
                <a:hlinkClick r:id="rId6" action="ppaction://hlinksldjump"/>
              </a:rPr>
              <a:t>Which documents should be added to the programme entity?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12398-30B9-05A4-39DF-7FEA264DE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1928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A906-B534-B3C1-1B80-69FCBC914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Open Sans Semibold" panose="020B0706030804020204" pitchFamily="34" charset="0"/>
                <a:cs typeface="Open Sans Semibold" panose="020B0706030804020204" pitchFamily="34" charset="0"/>
              </a:rPr>
              <a:t>What is the programme entity?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EF4ED-FFFC-410A-0677-C6B28BE14D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ct val="80000"/>
            </a:pPr>
            <a:r>
              <a:rPr lang="en-GB" sz="1800" dirty="0">
                <a:solidFill>
                  <a:srgbClr val="000000"/>
                </a:solidFill>
                <a:latin typeface="Source Sans Pro"/>
                <a:cs typeface="Open Sans Light"/>
              </a:rPr>
              <a:t>The Programme entity is used to capture multi-country contracts and/or implementation scenarios where two or more projects are contributing to the same objectives within an agreed timeframe.</a:t>
            </a:r>
          </a:p>
          <a:p>
            <a:pPr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ct val="80000"/>
              <a:tabLst>
                <a:tab pos="276225" algn="l"/>
                <a:tab pos="428625" algn="l"/>
                <a:tab pos="3743325" algn="r"/>
              </a:tabLst>
            </a:pPr>
            <a:r>
              <a:rPr lang="en-GB" sz="1800" dirty="0">
                <a:solidFill>
                  <a:srgbClr val="000000"/>
                </a:solidFill>
                <a:latin typeface="Source Sans Pro"/>
                <a:ea typeface="Source Sans Pro" panose="020B0503030403020204" pitchFamily="34" charset="0"/>
                <a:cs typeface="Open Sans Light"/>
              </a:rPr>
              <a:t>A Programme page allows data from associated projects to be rolled-up onto one page for greater visibility and to facilitate monitoring.</a:t>
            </a:r>
          </a:p>
          <a:p>
            <a:pPr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ct val="80000"/>
              <a:tabLst>
                <a:tab pos="276225" algn="l"/>
                <a:tab pos="428625" algn="l"/>
                <a:tab pos="3743325" algn="r"/>
              </a:tabLst>
            </a:pPr>
            <a:r>
              <a:rPr lang="en-GB" dirty="0">
                <a:solidFill>
                  <a:srgbClr val="000000"/>
                </a:solidFill>
                <a:latin typeface="Source Sans Pro"/>
                <a:ea typeface="Source Sans Pro" panose="020B0503030403020204" pitchFamily="34" charset="0"/>
                <a:cs typeface="Open Sans Light"/>
              </a:rPr>
              <a:t>Rolled-up means that information from projects linked to programmes is pulled into the programme page. Information can however only be changed in the project page.</a:t>
            </a:r>
            <a:endParaRPr lang="en-GB" sz="1800" dirty="0">
              <a:solidFill>
                <a:srgbClr val="000000"/>
              </a:solidFill>
              <a:latin typeface="Source Sans Pro"/>
              <a:ea typeface="Source Sans Pro" panose="020B0503030403020204" pitchFamily="34" charset="0"/>
              <a:cs typeface="Open Sans Light"/>
            </a:endParaRPr>
          </a:p>
          <a:p>
            <a:pPr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ct val="80000"/>
              <a:tabLst>
                <a:tab pos="276225" algn="l"/>
                <a:tab pos="428625" algn="l"/>
                <a:tab pos="3743325" algn="r"/>
              </a:tabLst>
            </a:pPr>
            <a:r>
              <a:rPr lang="en-GB" sz="1800" dirty="0">
                <a:solidFill>
                  <a:srgbClr val="000000"/>
                </a:solidFill>
                <a:latin typeface="Source Sans Pro"/>
                <a:ea typeface="Source Sans Pro" panose="020B0503030403020204" pitchFamily="34" charset="0"/>
                <a:cs typeface="Open Sans Light"/>
              </a:rPr>
              <a:t>Projects are linked to a Programme via the ‘Programme’ field in the Project form (linked projects are visible in the ‘Projects in this Programme’ box)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2BD59-CC67-B959-1DC0-B9BC444DB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0173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E9023-F154-B0AB-5121-150A34ED9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difference between </a:t>
            </a:r>
            <a:br>
              <a:rPr lang="en-GB" dirty="0"/>
            </a:br>
            <a:r>
              <a:rPr lang="en-GB" dirty="0"/>
              <a:t>the programme &amp; project entity?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0F7F60-3470-060B-F946-E42469A891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Whilst project pages allow for a management of a project from the approval of an idea to the closure, </a:t>
            </a:r>
            <a:r>
              <a:rPr lang="de-DE" b="1" dirty="0"/>
              <a:t>programme pages are mainly for a jointly displaying and monitoring of the projects rolled up to the programme.</a:t>
            </a:r>
          </a:p>
          <a:p>
            <a:r>
              <a:rPr lang="de-DE" dirty="0"/>
              <a:t>Programme pages do not have own cycle tabs. </a:t>
            </a:r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budgets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initiate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financial</a:t>
            </a:r>
            <a:r>
              <a:rPr lang="de-DE" dirty="0"/>
              <a:t> </a:t>
            </a:r>
            <a:r>
              <a:rPr lang="de-DE" dirty="0" err="1"/>
              <a:t>transactions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Programme </a:t>
            </a:r>
            <a:r>
              <a:rPr lang="de-DE" dirty="0" err="1"/>
              <a:t>page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663CA-7A0C-4CA3-7AB7-FBB3D35DC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56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A676A-645B-0E3E-D2CF-96B8D39B2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the functionalities in </a:t>
            </a:r>
            <a:br>
              <a:rPr lang="en-GB" dirty="0"/>
            </a:br>
            <a:r>
              <a:rPr lang="en-GB" dirty="0"/>
              <a:t>the programme entity?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49C2E-FF23-8FEB-4ADC-D8F81C3DD6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 functionalities in the programme entity are less than those in the project entity.</a:t>
            </a:r>
          </a:p>
          <a:p>
            <a:r>
              <a:rPr lang="en-GB" dirty="0"/>
              <a:t>The programme entity rolls-up information from projects, facilitating monitoring of projects with multiple partners or in multiple countries:</a:t>
            </a:r>
          </a:p>
          <a:p>
            <a:pPr lvl="1"/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Financial tab: rolls up information from linked projects </a:t>
            </a:r>
          </a:p>
          <a:p>
            <a:r>
              <a:rPr lang="en-GB" dirty="0"/>
              <a:t>The programme entity includes functionalities that allow adding information:</a:t>
            </a:r>
          </a:p>
          <a:p>
            <a:pPr lvl="1"/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Task and log tab: tasks and logs related to the overall programme can be added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119D5-723D-4D71-DE1C-68CBD6808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43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4221-DCD3-2359-0B52-078F882E3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programme entity work?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0B56F-9807-AFA8-68B4-27A62F0E18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1800" dirty="0">
                <a:solidFill>
                  <a:srgbClr val="000000"/>
                </a:solidFill>
                <a:latin typeface="Source Sans Pro"/>
                <a:ea typeface="Source Sans Pro" panose="020B0503030403020204" pitchFamily="34" charset="0"/>
                <a:cs typeface="Open Sans Light"/>
              </a:rPr>
              <a:t>Programmes are created via approved Ideas (or manually by Admins or Key Users with ‘Project/Programme creators’ permission).</a:t>
            </a:r>
          </a:p>
          <a:p>
            <a:r>
              <a:rPr lang="en-GB" dirty="0">
                <a:latin typeface="Source Sans Pro"/>
              </a:rPr>
              <a:t>The Final Programmatic Approval and budget approval will happen at project level.</a:t>
            </a:r>
            <a:endParaRPr lang="en-GB" sz="1800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ct val="80000"/>
            </a:pPr>
            <a:r>
              <a:rPr lang="en-GB" sz="1800" dirty="0">
                <a:solidFill>
                  <a:srgbClr val="000000"/>
                </a:solidFill>
                <a:latin typeface="Source Sans Pro"/>
                <a:ea typeface="Source Sans Pro" panose="020B0503030403020204" pitchFamily="34" charset="0"/>
                <a:cs typeface="Open Sans Light"/>
              </a:rPr>
              <a:t>Projects are linked to a Programme via the ‘Programme’ field in the Project form (linked projects are visible in the ‘Projects in this Programme’ box)</a:t>
            </a:r>
          </a:p>
          <a:p>
            <a:pPr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ct val="80000"/>
            </a:pPr>
            <a:r>
              <a:rPr lang="en-GB" sz="1800" dirty="0">
                <a:solidFill>
                  <a:srgbClr val="000000"/>
                </a:solidFill>
                <a:latin typeface="Source Sans Pro"/>
                <a:ea typeface="Source Sans Pro" panose="020B0503030403020204" pitchFamily="34" charset="0"/>
                <a:cs typeface="Open Sans Light"/>
              </a:rPr>
              <a:t>Responsible person selected in the Idea form is added to the Members tab of the Programme as Responsible person of the Programme</a:t>
            </a:r>
          </a:p>
          <a:p>
            <a:pPr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ct val="80000"/>
            </a:pPr>
            <a:r>
              <a:rPr lang="en-GB" sz="1800" dirty="0">
                <a:solidFill>
                  <a:srgbClr val="000000"/>
                </a:solidFill>
                <a:latin typeface="Source Sans Pro"/>
                <a:ea typeface="Source Sans Pro" panose="020B0503030403020204" pitchFamily="34" charset="0"/>
                <a:cs typeface="Open Sans Light"/>
              </a:rPr>
              <a:t>When the Programme is created from an Idea, certain fields will be auto-populated with the data from the Idea form. However the form has additional fields that will need to be completed after the page is created.</a:t>
            </a: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3FFCB-1AFB-674B-67D3-BDD57A796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272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75436-70E9-BEC6-A651-C29671D9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documents should be </a:t>
            </a:r>
            <a:br>
              <a:rPr lang="en-GB" dirty="0"/>
            </a:br>
            <a:r>
              <a:rPr lang="en-GB" dirty="0"/>
              <a:t>added to the programme entity?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92C3-B96E-FF97-2D87-4B13A65986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The document library of the programme page has no standard folder structure. An own structure suiting the specific needs of this programme can be set up individually.</a:t>
            </a:r>
            <a:endParaRPr lang="de-DE" dirty="0">
              <a:ea typeface="Source Sans Pro"/>
            </a:endParaRPr>
          </a:p>
          <a:p>
            <a:r>
              <a:rPr lang="de-DE" dirty="0">
                <a:latin typeface="Source Sans Pro"/>
                <a:ea typeface="Source Sans Pro"/>
              </a:rPr>
              <a:t>It is dependent on the specific context of the programme which documents should be filed under the programme page library. </a:t>
            </a:r>
            <a:endParaRPr lang="de-DE" dirty="0">
              <a:ea typeface="Source Sans Pro" panose="020B0503030403020204" pitchFamily="34" charset="77"/>
            </a:endParaRPr>
          </a:p>
          <a:p>
            <a:r>
              <a:rPr lang="de-DE" dirty="0">
                <a:latin typeface="Source Sans Pro"/>
                <a:ea typeface="Source Sans Pro"/>
              </a:rPr>
              <a:t>If the programme has a joint planning for all associated projects, the planning documents should be added under the programme rather than repeated under each single project.</a:t>
            </a:r>
            <a:endParaRPr lang="de-DE" dirty="0">
              <a:ea typeface="Source Sans Pro" panose="020B0503030403020204" pitchFamily="34" charset="77"/>
            </a:endParaRPr>
          </a:p>
          <a:p>
            <a:pPr marL="0" indent="0">
              <a:buNone/>
            </a:pPr>
            <a:endParaRPr lang="de-DE" dirty="0">
              <a:ea typeface="Source Sans Pro" panose="020B0503030403020204" pitchFamily="34" charset="77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E939C-C93A-1E57-7F68-BA8044AAB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254189"/>
      </p:ext>
    </p:extLst>
  </p:cSld>
  <p:clrMapOvr>
    <a:masterClrMapping/>
  </p:clrMapOvr>
</p:sld>
</file>

<file path=ppt/theme/theme1.xml><?xml version="1.0" encoding="utf-8"?>
<a:theme xmlns:a="http://schemas.openxmlformats.org/drawingml/2006/main" name="CBM-PPT-Theme">
  <a:themeElements>
    <a:clrScheme name="CBM">
      <a:dk1>
        <a:srgbClr val="000000"/>
      </a:dk1>
      <a:lt1>
        <a:srgbClr val="FFFFFF"/>
      </a:lt1>
      <a:dk2>
        <a:srgbClr val="B09C78"/>
      </a:dk2>
      <a:lt2>
        <a:srgbClr val="F5F4F6"/>
      </a:lt2>
      <a:accent1>
        <a:srgbClr val="C3141B"/>
      </a:accent1>
      <a:accent2>
        <a:srgbClr val="FFC20C"/>
      </a:accent2>
      <a:accent3>
        <a:srgbClr val="716951"/>
      </a:accent3>
      <a:accent4>
        <a:srgbClr val="B09C78"/>
      </a:accent4>
      <a:accent5>
        <a:srgbClr val="719BD1"/>
      </a:accent5>
      <a:accent6>
        <a:srgbClr val="F39200"/>
      </a:accent6>
      <a:hlink>
        <a:srgbClr val="C3141B"/>
      </a:hlink>
      <a:folHlink>
        <a:srgbClr val="71695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BM-PPT-Theme" id="{6B0DBB70-FB9D-2848-8580-5B6BCE5B1663}" vid="{63611DEE-4FED-0E45-8558-12DF0734DEA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NGOOnlineGuidanceTemplate" ma:contentTypeID="0x010100B55474DA9735C494339AB5204D2F6D3600506F0C9B753D4042A676D3B4BD21ED3A" ma:contentTypeVersion="13" ma:contentTypeDescription="Create a new document." ma:contentTypeScope="" ma:versionID="2b51fdd5082b98ba9ffad6cc2f2813ec">
  <xsd:schema xmlns:xsd="http://www.w3.org/2001/XMLSchema" xmlns:xs="http://www.w3.org/2001/XMLSchema" xmlns:p="http://schemas.microsoft.com/office/2006/metadata/properties" xmlns:ns2="f1e736c5-95ad-4650-bf48-08c723b4bc6c" xmlns:ns3="34c2d733-5a3b-46b4-8675-8241d81f68c4" targetNamespace="http://schemas.microsoft.com/office/2006/metadata/properties" ma:root="true" ma:fieldsID="75ad193465087cc6e3fe263248d2f47a" ns2:_="" ns3:_="">
    <xsd:import namespace="f1e736c5-95ad-4650-bf48-08c723b4bc6c"/>
    <xsd:import namespace="34c2d733-5a3b-46b4-8675-8241d81f68c4"/>
    <xsd:element name="properties">
      <xsd:complexType>
        <xsd:sequence>
          <xsd:element name="documentManagement">
            <xsd:complexType>
              <xsd:all>
                <xsd:element ref="ns2:p75d8c1866154d169f9787e2f8ad3758" minOccurs="0"/>
                <xsd:element ref="ns2:TaxCatchAll" minOccurs="0"/>
                <xsd:element ref="ns2:TaxCatchAllLabel" minOccurs="0"/>
                <xsd:element ref="ns2:NGOOnlineSortOrder" minOccurs="0"/>
                <xsd:element ref="ns2:NGOOnlineDocumentOwner" minOccurs="0"/>
                <xsd:element ref="ns2:NGOOnlineShowInNewFromTemplate" minOccurs="0"/>
                <xsd:element ref="ns2:i9f2da93fcc74e869d070fd34a0597c4" minOccurs="0"/>
                <xsd:element ref="ns2:cc92bdb0fa944447acf309642a11bf0d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736c5-95ad-4650-bf48-08c723b4bc6c" elementFormDefault="qualified">
    <xsd:import namespace="http://schemas.microsoft.com/office/2006/documentManagement/types"/>
    <xsd:import namespace="http://schemas.microsoft.com/office/infopath/2007/PartnerControls"/>
    <xsd:element name="p75d8c1866154d169f9787e2f8ad3758" ma:index="8" nillable="true" ma:taxonomy="true" ma:internalName="p75d8c1866154d169f9787e2f8ad3758" ma:taxonomyFieldName="NGOOnlinePriorityGroup" ma:displayName="Priority group" ma:fieldId="{975d8c18-6615-4d16-9f97-87e2f8ad3758}" ma:sspId="b69ac89d-c854-4607-917b-9d787df66d5f" ma:termSetId="09c409db-d561-4642-916b-a7fa4c28f958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a16f5b94-b7b6-4ef9-b856-190d6f50c055}" ma:internalName="TaxCatchAll" ma:showField="CatchAllData" ma:web="f1e736c5-95ad-4650-bf48-08c723b4bc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a16f5b94-b7b6-4ef9-b856-190d6f50c055}" ma:internalName="TaxCatchAllLabel" ma:readOnly="true" ma:showField="CatchAllDataLabel" ma:web="f1e736c5-95ad-4650-bf48-08c723b4bc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GOOnlineSortOrder" ma:index="12" nillable="true" ma:displayName="Sort order" ma:hidden="true" ma:internalName="NGOOnlineSortOrder">
      <xsd:simpleType>
        <xsd:restriction base="dms:Number"/>
      </xsd:simpleType>
    </xsd:element>
    <xsd:element name="NGOOnlineDocumentOwner" ma:index="13" nillable="true" ma:displayName="Owner" ma:description="" ma:hidden="true" ma:internalName="NGOOnlineDocumentOwner">
      <xsd:simpleType>
        <xsd:restriction base="dms:Text"/>
      </xsd:simpleType>
    </xsd:element>
    <xsd:element name="NGOOnlineShowInNewFromTemplate" ma:index="14" nillable="true" ma:displayName="Show as template" ma:hidden="true" ma:internalName="NGOOnlineShowInNewFromTemplate">
      <xsd:simpleType>
        <xsd:restriction base="dms:Boolean"/>
      </xsd:simpleType>
    </xsd:element>
    <xsd:element name="i9f2da93fcc74e869d070fd34a0597c4" ma:index="15" nillable="true" ma:taxonomy="true" ma:internalName="i9f2da93fcc74e869d070fd34a0597c4" ma:taxonomyFieldName="NGOOnlineDocumentType" ma:displayName="Document types" ma:fieldId="{29f2da93-fcc7-4e86-9d07-0fd34a0597c4}" ma:taxonomyMulti="true" ma:sspId="b69ac89d-c854-4607-917b-9d787df66d5f" ma:termSetId="4a5f0f0a-2e06-4077-b3ff-97f33b773d9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c92bdb0fa944447acf309642a11bf0d" ma:index="17" nillable="true" ma:taxonomy="true" ma:internalName="cc92bdb0fa944447acf309642a11bf0d" ma:taxonomyFieldName="NGOOnlineKeywords" ma:displayName="Keywords" ma:fieldId="{cc92bdb0-fa94-4447-acf3-09642a11bf0d}" ma:taxonomyMulti="true" ma:sspId="b69ac89d-c854-4607-917b-9d787df66d5f" ma:termSetId="494347e7-d2a8-4234-997a-61e1abca59dc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c2d733-5a3b-46b4-8675-8241d81f68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1e736c5-95ad-4650-bf48-08c723b4bc6c">
      <Value>182</Value>
      <Value>550</Value>
    </TaxCatchAll>
    <i9f2da93fcc74e869d070fd34a0597c4 xmlns="f1e736c5-95ad-4650-bf48-08c723b4bc6c">
      <Terms xmlns="http://schemas.microsoft.com/office/infopath/2007/PartnerControls">
        <TermInfo xmlns="http://schemas.microsoft.com/office/infopath/2007/PartnerControls">
          <TermName xmlns="http://schemas.microsoft.com/office/infopath/2007/PartnerControls">Guidance Note</TermName>
          <TermId xmlns="http://schemas.microsoft.com/office/infopath/2007/PartnerControls">208e5617-45f1-466d-b1e9-fd356c7029b3</TermId>
        </TermInfo>
      </Terms>
    </i9f2da93fcc74e869d070fd34a0597c4>
    <NGOOnlineSortOrder xmlns="f1e736c5-95ad-4650-bf48-08c723b4bc6c" xsi:nil="true"/>
    <NGOOnlineShowInNewFromTemplate xmlns="f1e736c5-95ad-4650-bf48-08c723b4bc6c">true</NGOOnlineShowInNewFromTemplate>
    <p75d8c1866154d169f9787e2f8ad3758 xmlns="f1e736c5-95ad-4650-bf48-08c723b4bc6c">
      <Terms xmlns="http://schemas.microsoft.com/office/infopath/2007/PartnerControls"/>
    </p75d8c1866154d169f9787e2f8ad3758>
    <cc92bdb0fa944447acf309642a11bf0d xmlns="f1e736c5-95ad-4650-bf48-08c723b4bc6c">
      <Terms xmlns="http://schemas.microsoft.com/office/infopath/2007/PartnerControls">
        <TermInfo xmlns="http://schemas.microsoft.com/office/infopath/2007/PartnerControls">
          <TermName xmlns="http://schemas.microsoft.com/office/infopath/2007/PartnerControls">Help Text</TermName>
          <TermId xmlns="http://schemas.microsoft.com/office/infopath/2007/PartnerControls">0cdce954-cb82-4e5f-9b86-f771a9b25906</TermId>
        </TermInfo>
      </Terms>
    </cc92bdb0fa944447acf309642a11bf0d>
    <NGOOnlineDocumentOwner xmlns="f1e736c5-95ad-4650-bf48-08c723b4bc6c">{"Id":100008,"Name":"Bui Thanh, Le","Guid":"00000000-0000-0000-0000-000000000000"}</NGOOnlineDocumentOwner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110ED5-7B88-4D9B-BDF7-E955E89B23C8}"/>
</file>

<file path=customXml/itemProps2.xml><?xml version="1.0" encoding="utf-8"?>
<ds:datastoreItem xmlns:ds="http://schemas.openxmlformats.org/officeDocument/2006/customXml" ds:itemID="{79AC9B7F-85F3-43A8-9890-DBA68AAD80E1}">
  <ds:schemaRefs>
    <ds:schemaRef ds:uri="http://www.w3.org/XML/1998/namespace"/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9aaaab25-1617-4643-bf24-a85178f1e987"/>
    <ds:schemaRef ds:uri="http://schemas.microsoft.com/office/infopath/2007/PartnerControls"/>
    <ds:schemaRef ds:uri="http://schemas.openxmlformats.org/package/2006/metadata/core-properties"/>
    <ds:schemaRef ds:uri="be19b463-1fb9-40b6-86a9-0f8d09cb140b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6FBC784-6430-4D4B-B14A-3B46686A1F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555</Words>
  <Application>Microsoft Office PowerPoint</Application>
  <PresentationFormat>On-screen Show (16:10)</PresentationFormat>
  <Paragraphs>41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Source Sans Pro Semibold</vt:lpstr>
      <vt:lpstr>Source Serif Pro</vt:lpstr>
      <vt:lpstr>Source Sans Pro</vt:lpstr>
      <vt:lpstr>Arial</vt:lpstr>
      <vt:lpstr>Calibri</vt:lpstr>
      <vt:lpstr>CBM-PPT-Theme</vt:lpstr>
      <vt:lpstr>Programme entity</vt:lpstr>
      <vt:lpstr>What is the programme entity?</vt:lpstr>
      <vt:lpstr>What is the difference between  the programme &amp; project entity?</vt:lpstr>
      <vt:lpstr>What are the functionalities in  the programme entity?</vt:lpstr>
      <vt:lpstr>How does the programme entity work?</vt:lpstr>
      <vt:lpstr>Which documents should be  added to the programme entity?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ProMIS Guidance Programme.pptx</dc:title>
  <dc:creator>Held, Heiko</dc:creator>
  <cp:lastModifiedBy>Silva, Margarida</cp:lastModifiedBy>
  <cp:revision>52</cp:revision>
  <dcterms:created xsi:type="dcterms:W3CDTF">2018-09-14T09:01:20Z</dcterms:created>
  <dcterms:modified xsi:type="dcterms:W3CDTF">2023-06-13T07:13:31Z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0x010100B55474DA9735C494339AB5204D2F6D3600506F0C9B753D4042A676D3B4BD21ED3A</vt:lpwstr>
  </property>
  <property fmtid="{D5CDD505-2E9C-101B-9397-08002B2CF9AE}" pid="3" name="Order">
    <vt:r8>12000</vt:r8>
  </property>
  <property fmtid="{D5CDD505-2E9C-101B-9397-08002B2CF9AE}" pid="4" name="AuthorIds_UIVersion_5120">
    <vt:lpwstr>13</vt:lpwstr>
  </property>
  <property fmtid="{D5CDD505-2E9C-101B-9397-08002B2CF9AE}" pid="5" name="AuthorIds_UIVersion_6144">
    <vt:lpwstr>13</vt:lpwstr>
  </property>
  <property fmtid="{D5CDD505-2E9C-101B-9397-08002B2CF9AE}" pid="6" name="CPDocumentType">
    <vt:lpwstr>175;#Template|e455a847-a2e7-47bd-ab7f-f842932c6332</vt:lpwstr>
  </property>
  <property fmtid="{D5CDD505-2E9C-101B-9397-08002B2CF9AE}" pid="7" name="CPCBMLocations">
    <vt:lpwstr/>
  </property>
  <property fmtid="{D5CDD505-2E9C-101B-9397-08002B2CF9AE}" pid="8" name="CPDocumentKnowledgeTiers">
    <vt:lpwstr/>
  </property>
  <property fmtid="{D5CDD505-2E9C-101B-9397-08002B2CF9AE}" pid="9" name="Language-CBM">
    <vt:lpwstr>229;#English|aa468ece-d1f8-41a8-a93f-3780e4c16661</vt:lpwstr>
  </property>
  <property fmtid="{D5CDD505-2E9C-101B-9397-08002B2CF9AE}" pid="10" name="CPTopics">
    <vt:lpwstr>163;#Branding|ac809e5d-c6a3-469c-a25f-48530247bf64</vt:lpwstr>
  </property>
  <property fmtid="{D5CDD505-2E9C-101B-9397-08002B2CF9AE}" pid="11" name="CPDocumentSubject">
    <vt:lpwstr/>
  </property>
  <property fmtid="{D5CDD505-2E9C-101B-9397-08002B2CF9AE}" pid="12" name="CPDepartment">
    <vt:lpwstr/>
  </property>
  <property fmtid="{D5CDD505-2E9C-101B-9397-08002B2CF9AE}" pid="13" name="CPCBMInitiatives">
    <vt:lpwstr>228;#Brand|84e6e254-e454-4c6a-b1bb-adcdcf3e3801</vt:lpwstr>
  </property>
  <property fmtid="{D5CDD505-2E9C-101B-9397-08002B2CF9AE}" pid="14" name="j9a59d6cb21744ce847aafbb15db643d">
    <vt:lpwstr/>
  </property>
  <property fmtid="{D5CDD505-2E9C-101B-9397-08002B2CF9AE}" pid="15" name="CBM_Entities">
    <vt:lpwstr/>
  </property>
  <property fmtid="{D5CDD505-2E9C-101B-9397-08002B2CF9AE}" pid="16" name="CBM_Topics">
    <vt:lpwstr>43;#Brand|b275ab99-dce3-402a-b5b2-65130358836c</vt:lpwstr>
  </property>
  <property fmtid="{D5CDD505-2E9C-101B-9397-08002B2CF9AE}" pid="17" name="CBM_Location_Documents">
    <vt:lpwstr>30;#All Locations|4fa1d59d-61f9-4d9a-bb20-f6b472cd2ec7</vt:lpwstr>
  </property>
  <property fmtid="{D5CDD505-2E9C-101B-9397-08002B2CF9AE}" pid="18" name="CBM_Language_Documents">
    <vt:lpwstr>4;#EN|d53ed453-0c14-4b3c-afb7-23b362e96aa2</vt:lpwstr>
  </property>
  <property fmtid="{D5CDD505-2E9C-101B-9397-08002B2CF9AE}" pid="19" name="CBM_Entities_Documents">
    <vt:lpwstr>23;#Communication and Brandmanagement|f3f08750-5445-4ecd-912e-f50813cdfc10</vt:lpwstr>
  </property>
  <property fmtid="{D5CDD505-2E9C-101B-9397-08002B2CF9AE}" pid="20" name="CBM_DocumentTypes">
    <vt:lpwstr>42;#Template|6d1b4069-fe4e-4042-9eef-b9cf86913baa</vt:lpwstr>
  </property>
  <property fmtid="{D5CDD505-2E9C-101B-9397-08002B2CF9AE}" pid="21" name="_ExtendedDescription">
    <vt:lpwstr>&lt;div class="ExternalClassB7941741940D4F7E93416A9E13E73F25"&gt;&lt;div style="font-family&amp;#58;Calibri, Arial, Helvetica, sans-serif;font-size&amp;#58;11pt;color&amp;#58;rgb(0, 0, 0);"&gt;PowerPoint Master standard (16&amp;#58;10).&lt;br&gt;&lt;/div&gt;&lt;/div&gt;</vt:lpwstr>
  </property>
  <property fmtid="{D5CDD505-2E9C-101B-9397-08002B2CF9AE}" pid="22" name="MediaServiceImageTags">
    <vt:lpwstr/>
  </property>
  <property fmtid="{D5CDD505-2E9C-101B-9397-08002B2CF9AE}" pid="23" name="NGOOnlineKeywords">
    <vt:lpwstr>550;#Help Text|0cdce954-cb82-4e5f-9b86-f771a9b25906</vt:lpwstr>
  </property>
  <property fmtid="{D5CDD505-2E9C-101B-9397-08002B2CF9AE}" pid="24" name="NGOOnlineDocumentType">
    <vt:lpwstr>182;#Guidance Note|208e5617-45f1-466d-b1e9-fd356c7029b3</vt:lpwstr>
  </property>
  <property fmtid="{D5CDD505-2E9C-101B-9397-08002B2CF9AE}" pid="25" name="NGOOnlinePriorityGroup">
    <vt:lpwstr/>
  </property>
</Properties>
</file>